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2bacc9a8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2bacc9a8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2bacc9a8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2bacc9a8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2bacc9a8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2bacc9a8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“Space butterfly” - nursery for stars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2bacc9a8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2bacc9a8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2bacc9a8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2bacc9a8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2bacc9a8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2bacc9a8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2bacc9a8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2bacc9a8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2bacc9a8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2bacc9a8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2bacc9a8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2bacc9a8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2bacc9a8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2bacc9a8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2bacc9a8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2bacc9a8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Mariners’ computer weighted about 12 kg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Saturn V’s computer weighted about 2 kg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2bacc9a8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2bacc9a8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Saturn V was about 30 meters higher than “Kredka” (the higher of this two) or about half of Sky Tower’s height.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2bacc9a8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2bacc9a8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Computers back then were pretty big - maybe not the size of a room (as the first computers were) but the size of a big fridge.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2bacc9a8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2bacc9a8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2bacc9a8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2bacc9a8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Messier 87 - one of the biggest galaxies we know, 53.49 million light years away.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If The Sun was the mass of an ant, this black hole would be the mass of this Skoda tram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2bacc9a8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2bacc9a8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1 PB = 1000 TB = 0.5 t hard drives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Hard drives had to be moved </a:t>
            </a:r>
            <a:r>
              <a:rPr lang="pl"/>
              <a:t>physically</a:t>
            </a:r>
            <a:r>
              <a:rPr lang="pl"/>
              <a:t> </a:t>
            </a:r>
            <a:r>
              <a:rPr lang="pl"/>
              <a:t>because</a:t>
            </a:r>
            <a:r>
              <a:rPr lang="pl"/>
              <a:t> internet infrastructure wouldn’t be able to handle this much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 analytics center data was reduced - only data interesting for scientists was kept - it reduced data size from PB to TB.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Space Computers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Łukasz Machnik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27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75" y="0"/>
            <a:ext cx="883005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50" y="0"/>
            <a:ext cx="7885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Perseverance</a:t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175" y="169638"/>
            <a:ext cx="3742800" cy="21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624" y="1017400"/>
            <a:ext cx="3339374" cy="187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625" y="2973075"/>
            <a:ext cx="3639375" cy="20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3900" y="2349675"/>
            <a:ext cx="4210075" cy="23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71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Ingenuity</a:t>
            </a:r>
            <a:endParaRPr/>
          </a:p>
        </p:txBody>
      </p: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350" y="168825"/>
            <a:ext cx="3742801" cy="21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250"/>
            <a:ext cx="4837116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1480" y="2339700"/>
            <a:ext cx="2912244" cy="27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9041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137" y="972950"/>
            <a:ext cx="4796390" cy="3197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360325" y="2053000"/>
            <a:ext cx="55677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Thank you for your attention!</a:t>
            </a:r>
            <a:endParaRPr/>
          </a:p>
        </p:txBody>
      </p:sp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Space flights</a:t>
            </a:r>
            <a:endParaRPr/>
          </a:p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Beginnings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First unmanned space flights used sequencers - devices that stored a list of commands and the time they should be executed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850" y="1039050"/>
            <a:ext cx="3742798" cy="30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850" y="152400"/>
            <a:ext cx="387001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Mariner 6, Mariner 7 and Saturn V were the first space vehicles to use a computer.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Mariner 6 and 7,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Saturn V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975" y="2644150"/>
            <a:ext cx="3129275" cy="23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50" y="152400"/>
            <a:ext cx="3286046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096" y="152400"/>
            <a:ext cx="312426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6622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029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Black hole image</a:t>
            </a:r>
            <a:endParaRPr/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What can we see?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Black hole in the center of Messier 87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Black hole is 6.5 billion times the </a:t>
            </a:r>
            <a:br>
              <a:rPr lang="pl" sz="1400"/>
            </a:br>
            <a:r>
              <a:rPr lang="pl" sz="1400"/>
              <a:t>mass of the Sun</a:t>
            </a:r>
            <a:endParaRPr sz="1400"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050" y="1862300"/>
            <a:ext cx="4374950" cy="32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was it made?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Eight ground-based radio telescopes configured to work like one radio telescope the size of the Earth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Radio telescopes </a:t>
            </a:r>
            <a:r>
              <a:rPr lang="pl"/>
              <a:t>in total gathered</a:t>
            </a:r>
            <a:r>
              <a:rPr lang="pl"/>
              <a:t> 5 PB of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Hard drives with data were collected in analytics center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Using cloud and special </a:t>
            </a:r>
            <a:r>
              <a:rPr lang="pl"/>
              <a:t>algorithms</a:t>
            </a:r>
            <a:r>
              <a:rPr lang="pl"/>
              <a:t> to analyze the data and create the image</a:t>
            </a:r>
            <a:endParaRPr/>
          </a:p>
        </p:txBody>
      </p:sp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972888"/>
            <a:ext cx="207645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